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6157-BCB5-4371-9FC3-2751F12E86C4}" type="datetimeFigureOut">
              <a:rPr lang="en-GB" smtClean="0"/>
              <a:t>23/01/2012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FDD9-97FA-4E21-ABA1-9FD4549A68E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 Techniques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going to use some of the revision techniques you have learnt today to revise a sub-topic in B1...</a:t>
            </a:r>
          </a:p>
          <a:p>
            <a:endParaRPr lang="en-GB" dirty="0"/>
          </a:p>
          <a:p>
            <a:r>
              <a:rPr lang="en-GB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GO!!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Statistics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66% material is forgotten after 7 days</a:t>
            </a:r>
          </a:p>
          <a:p>
            <a:r>
              <a:rPr lang="en-GB" dirty="0" smtClean="0"/>
              <a:t>88% material is forgotten after 6 weeks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Reading notes and text books leads to a mere 10% retention </a:t>
            </a:r>
            <a:r>
              <a:rPr lang="en-GB" dirty="0" smtClean="0">
                <a:sym typeface="Wingdings" pitchFamily="2" charset="2"/>
              </a:rPr>
              <a:t>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Organised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Where?</a:t>
            </a:r>
          </a:p>
          <a:p>
            <a:pPr lvl="1"/>
            <a:r>
              <a:rPr lang="en-GB" dirty="0" smtClean="0"/>
              <a:t>Sit at a desk – somewhere designed for study</a:t>
            </a:r>
          </a:p>
          <a:p>
            <a:r>
              <a:rPr lang="en-GB" dirty="0" smtClean="0"/>
              <a:t>What?</a:t>
            </a:r>
          </a:p>
          <a:p>
            <a:pPr lvl="1"/>
            <a:r>
              <a:rPr lang="en-GB" dirty="0" smtClean="0"/>
              <a:t>Make task specific &amp; realistic</a:t>
            </a:r>
          </a:p>
          <a:p>
            <a:r>
              <a:rPr lang="en-GB" dirty="0" smtClean="0"/>
              <a:t>How?</a:t>
            </a:r>
          </a:p>
          <a:p>
            <a:pPr lvl="1"/>
            <a:r>
              <a:rPr lang="en-GB" dirty="0" smtClean="0"/>
              <a:t>Like &gt; Less favoured &gt; Like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When?</a:t>
            </a:r>
          </a:p>
          <a:p>
            <a:pPr lvl="1"/>
            <a:r>
              <a:rPr lang="en-GB" dirty="0" smtClean="0"/>
              <a:t>Alert – times of the day...</a:t>
            </a:r>
          </a:p>
          <a:p>
            <a:r>
              <a:rPr lang="en-GB" dirty="0" smtClean="0"/>
              <a:t>Why?</a:t>
            </a:r>
          </a:p>
          <a:p>
            <a:pPr lvl="1"/>
            <a:r>
              <a:rPr lang="en-GB" dirty="0" smtClean="0"/>
              <a:t>Review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Filling System</a:t>
            </a:r>
            <a:endParaRPr lang="en-GB" dirty="0"/>
          </a:p>
          <a:p>
            <a:r>
              <a:rPr lang="en-GB" dirty="0" smtClean="0"/>
              <a:t>Notes</a:t>
            </a:r>
          </a:p>
          <a:p>
            <a:pPr lvl="1"/>
            <a:r>
              <a:rPr lang="en-GB" dirty="0" smtClean="0"/>
              <a:t>Less is more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timetable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your topics and subtopics</a:t>
            </a:r>
          </a:p>
          <a:p>
            <a:r>
              <a:rPr lang="en-GB" dirty="0" smtClean="0"/>
              <a:t>Plan when you are going to study</a:t>
            </a:r>
          </a:p>
          <a:p>
            <a:r>
              <a:rPr lang="en-GB" dirty="0" smtClean="0"/>
              <a:t>Use short bursts</a:t>
            </a:r>
          </a:p>
          <a:p>
            <a:r>
              <a:rPr lang="en-GB" dirty="0" smtClean="0"/>
              <a:t>Timetable in Exercise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294" y="3717033"/>
            <a:ext cx="8421799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92696"/>
            <a:ext cx="914531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Learner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r>
              <a:rPr lang="en-GB" dirty="0" smtClean="0"/>
              <a:t>If you know what type of learner you are, you can then tailor your revision to your needs...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88640"/>
            <a:ext cx="861083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 Activities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3200" dirty="0" smtClean="0"/>
              <a:t>Mind-maps</a:t>
            </a:r>
          </a:p>
          <a:p>
            <a:r>
              <a:rPr lang="en-GB" sz="3200" dirty="0" smtClean="0"/>
              <a:t>Key words – post-its</a:t>
            </a:r>
          </a:p>
          <a:p>
            <a:r>
              <a:rPr lang="en-GB" sz="3200" dirty="0" smtClean="0"/>
              <a:t>Flash Cards</a:t>
            </a:r>
          </a:p>
          <a:p>
            <a:r>
              <a:rPr lang="en-GB" sz="3200" dirty="0" smtClean="0"/>
              <a:t>Podcasts</a:t>
            </a:r>
          </a:p>
          <a:p>
            <a:r>
              <a:rPr lang="en-GB" sz="3200" dirty="0" smtClean="0"/>
              <a:t>Family and Friends Test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Highlight</a:t>
            </a:r>
          </a:p>
          <a:p>
            <a:r>
              <a:rPr lang="en-GB" sz="3200" dirty="0" smtClean="0"/>
              <a:t>Chant/Rap</a:t>
            </a:r>
          </a:p>
          <a:p>
            <a:r>
              <a:rPr lang="en-GB" sz="3200" dirty="0" smtClean="0"/>
              <a:t>Exam Questions and Mark Scheme</a:t>
            </a:r>
          </a:p>
          <a:p>
            <a:r>
              <a:rPr lang="en-GB" sz="3200" dirty="0" smtClean="0"/>
              <a:t>Write your own Q’s</a:t>
            </a:r>
          </a:p>
          <a:p>
            <a:r>
              <a:rPr lang="en-GB" sz="3200" dirty="0" smtClean="0"/>
              <a:t>Mnemonics</a:t>
            </a:r>
          </a:p>
          <a:p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a one hour memorising session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10 </a:t>
            </a:r>
            <a:r>
              <a:rPr lang="en-GB" dirty="0"/>
              <a:t>minutes later revise the topic for 10 minutes</a:t>
            </a:r>
          </a:p>
          <a:p>
            <a:r>
              <a:rPr lang="en-GB" dirty="0"/>
              <a:t>1 day later revise the topic for 5 minutes</a:t>
            </a:r>
          </a:p>
          <a:p>
            <a:r>
              <a:rPr lang="en-GB" dirty="0"/>
              <a:t>1 week later revise the topic for 2-5 minutes</a:t>
            </a:r>
          </a:p>
          <a:p>
            <a:r>
              <a:rPr lang="en-GB" dirty="0"/>
              <a:t>1 month later revise the topic for 2-5 minutes</a:t>
            </a:r>
          </a:p>
          <a:p>
            <a:r>
              <a:rPr lang="en-GB" dirty="0"/>
              <a:t>Before exams revise the topic as required.</a:t>
            </a:r>
          </a:p>
          <a:p>
            <a:r>
              <a:rPr lang="en-GB" b="1" dirty="0"/>
              <a:t>Each time knowledge is reinforced; it enters deeper into the long-term memory and becomes more stable.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Document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have found a really good document on the internet. </a:t>
            </a:r>
          </a:p>
          <a:p>
            <a:r>
              <a:rPr lang="en-GB" dirty="0" smtClean="0"/>
              <a:t>It is almost 50 pages long, but has some really good revising, exam prep and exam technique.</a:t>
            </a:r>
          </a:p>
          <a:p>
            <a:r>
              <a:rPr lang="en-GB" dirty="0" smtClean="0"/>
              <a:t>I will email it to you and put it on the VLE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287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Revision Techniques</vt:lpstr>
      <vt:lpstr>The Statistics</vt:lpstr>
      <vt:lpstr>Be Organised</vt:lpstr>
      <vt:lpstr>Make a timetable</vt:lpstr>
      <vt:lpstr>Know your Learner</vt:lpstr>
      <vt:lpstr>Slide 6</vt:lpstr>
      <vt:lpstr>Revision Activities</vt:lpstr>
      <vt:lpstr>After a one hour memorising session:</vt:lpstr>
      <vt:lpstr>Word Document</vt:lpstr>
      <vt:lpstr>Task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MLee</dc:creator>
  <cp:lastModifiedBy>MLee</cp:lastModifiedBy>
  <cp:revision>6</cp:revision>
  <dcterms:created xsi:type="dcterms:W3CDTF">2012-01-23T16:31:44Z</dcterms:created>
  <dcterms:modified xsi:type="dcterms:W3CDTF">2012-01-23T17:23:15Z</dcterms:modified>
</cp:coreProperties>
</file>